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" panose="020B0604020202020204" pitchFamily="34" charset="0"/>
      <p:regular r:id="rId15"/>
    </p:embeddedFont>
    <p:embeddedFont>
      <p:font typeface="Arial Bold" panose="020B0802020202020204" pitchFamily="34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K Grotesk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65" autoAdjust="0"/>
  </p:normalViewPr>
  <p:slideViewPr>
    <p:cSldViewPr>
      <p:cViewPr varScale="1">
        <p:scale>
          <a:sx n="59" d="100"/>
          <a:sy n="59" d="100"/>
        </p:scale>
        <p:origin x="9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1817" flipH="1">
            <a:off x="-1782999" y="5871383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8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8" y="7390754"/>
                </a:lnTo>
                <a:lnTo>
                  <a:pt x="218539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83758">
            <a:off x="1515939" y="3234584"/>
            <a:ext cx="2878197" cy="2878197"/>
          </a:xfrm>
          <a:custGeom>
            <a:avLst/>
            <a:gdLst/>
            <a:ahLst/>
            <a:cxnLst/>
            <a:rect l="l" t="t" r="r" b="b"/>
            <a:pathLst>
              <a:path w="2878197" h="2878197">
                <a:moveTo>
                  <a:pt x="0" y="0"/>
                </a:moveTo>
                <a:lnTo>
                  <a:pt x="2878197" y="0"/>
                </a:lnTo>
                <a:lnTo>
                  <a:pt x="2878197" y="2878197"/>
                </a:lnTo>
                <a:lnTo>
                  <a:pt x="0" y="287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048348">
            <a:off x="13381512" y="2863457"/>
            <a:ext cx="2373141" cy="3148044"/>
          </a:xfrm>
          <a:custGeom>
            <a:avLst/>
            <a:gdLst/>
            <a:ahLst/>
            <a:cxnLst/>
            <a:rect l="l" t="t" r="r" b="b"/>
            <a:pathLst>
              <a:path w="2373141" h="3148044">
                <a:moveTo>
                  <a:pt x="0" y="0"/>
                </a:moveTo>
                <a:lnTo>
                  <a:pt x="2373141" y="0"/>
                </a:lnTo>
                <a:lnTo>
                  <a:pt x="2373141" y="3148044"/>
                </a:lnTo>
                <a:lnTo>
                  <a:pt x="0" y="314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574262" y="908395"/>
            <a:ext cx="15139475" cy="3171162"/>
            <a:chOff x="0" y="-76200"/>
            <a:chExt cx="20185967" cy="4228215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20185967" cy="287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2"/>
                </a:lnSpc>
              </a:pPr>
              <a:r>
                <a:rPr lang="en-US" sz="7200" spc="-216">
                  <a:solidFill>
                    <a:srgbClr val="FFFFFF"/>
                  </a:solidFill>
                  <a:latin typeface="Arial Bold"/>
                </a:rPr>
                <a:t>PROJETO INTEGRADOR DESAFIOS DE PROGRAMAÇÃO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8999"/>
              <a:ext cx="19097316" cy="713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4000" dirty="0" err="1">
                  <a:solidFill>
                    <a:srgbClr val="57FFDC"/>
                  </a:solidFill>
                  <a:latin typeface="Arial Bold"/>
                </a:rPr>
                <a:t>UniPycalc</a:t>
              </a:r>
              <a:endParaRPr lang="en-US" sz="2919" dirty="0">
                <a:solidFill>
                  <a:srgbClr val="57FFDC"/>
                </a:solidFill>
                <a:latin typeface="Arial Bold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63585" y="5092813"/>
            <a:ext cx="6960828" cy="1967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MATHEUS HENRIQUE DE OLIVEIRA</a:t>
            </a:r>
          </a:p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PETERSON DOS SANTOS FERREIRA</a:t>
            </a:r>
          </a:p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LENIN MISQUEVIS PELLIZZONI</a:t>
            </a:r>
          </a:p>
          <a:p>
            <a:pPr>
              <a:lnSpc>
                <a:spcPts val="3794"/>
              </a:lnSpc>
              <a:spcBef>
                <a:spcPct val="0"/>
              </a:spcBef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FELIPE ALBINO RAFALDINI OLIVEIRA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2075" y="7831697"/>
            <a:ext cx="2150418" cy="72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rial Bold"/>
              </a:rPr>
              <a:t>ORIENTADOR: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37153" y="8097254"/>
            <a:ext cx="210026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Arial"/>
              </a:rPr>
              <a:t>José Garcia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3400" y="263580"/>
            <a:ext cx="1947713" cy="35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 Bold"/>
              </a:rPr>
              <a:t>UNISO - 2023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94588" y="4270357"/>
            <a:ext cx="628233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Integrantes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51868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44735">
            <a:off x="1795273" y="6857167"/>
            <a:ext cx="1852368" cy="2449412"/>
          </a:xfrm>
          <a:custGeom>
            <a:avLst/>
            <a:gdLst/>
            <a:ahLst/>
            <a:cxnLst/>
            <a:rect l="l" t="t" r="r" b="b"/>
            <a:pathLst>
              <a:path w="1852368" h="2449412">
                <a:moveTo>
                  <a:pt x="0" y="0"/>
                </a:moveTo>
                <a:lnTo>
                  <a:pt x="1852368" y="0"/>
                </a:lnTo>
                <a:lnTo>
                  <a:pt x="1852368" y="2449412"/>
                </a:lnTo>
                <a:lnTo>
                  <a:pt x="0" y="2449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93749" y="5179651"/>
            <a:ext cx="285541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Menu formulas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211" y="2648514"/>
            <a:ext cx="10535572" cy="6539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7299608"/>
            <a:ext cx="2899420" cy="1888247"/>
          </a:xfrm>
          <a:custGeom>
            <a:avLst/>
            <a:gdLst/>
            <a:ahLst/>
            <a:cxnLst/>
            <a:rect l="l" t="t" r="r" b="b"/>
            <a:pathLst>
              <a:path w="2899420" h="1888247">
                <a:moveTo>
                  <a:pt x="0" y="0"/>
                </a:moveTo>
                <a:lnTo>
                  <a:pt x="2899420" y="0"/>
                </a:lnTo>
                <a:lnTo>
                  <a:pt x="2899420" y="1888247"/>
                </a:lnTo>
                <a:lnTo>
                  <a:pt x="0" y="188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78706" y="5235257"/>
            <a:ext cx="239940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Tela formula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830" y="2563788"/>
            <a:ext cx="11850550" cy="66405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378712" y="526084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500070" y="5443244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827155" y="2863712"/>
            <a:ext cx="4195120" cy="4195120"/>
          </a:xfrm>
          <a:custGeom>
            <a:avLst/>
            <a:gdLst/>
            <a:ahLst/>
            <a:cxnLst/>
            <a:rect l="l" t="t" r="r" b="b"/>
            <a:pathLst>
              <a:path w="4195120" h="4195120">
                <a:moveTo>
                  <a:pt x="0" y="0"/>
                </a:moveTo>
                <a:lnTo>
                  <a:pt x="4195120" y="0"/>
                </a:lnTo>
                <a:lnTo>
                  <a:pt x="4195120" y="4195121"/>
                </a:lnTo>
                <a:lnTo>
                  <a:pt x="0" y="419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28700" y="2863712"/>
            <a:ext cx="3234705" cy="3310573"/>
          </a:xfrm>
          <a:custGeom>
            <a:avLst/>
            <a:gdLst/>
            <a:ahLst/>
            <a:cxnLst/>
            <a:rect l="l" t="t" r="r" b="b"/>
            <a:pathLst>
              <a:path w="3234705" h="3310573">
                <a:moveTo>
                  <a:pt x="0" y="0"/>
                </a:moveTo>
                <a:lnTo>
                  <a:pt x="3234705" y="0"/>
                </a:lnTo>
                <a:lnTo>
                  <a:pt x="3234705" y="3310573"/>
                </a:lnTo>
                <a:lnTo>
                  <a:pt x="0" y="331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545595" y="2863712"/>
            <a:ext cx="4026839" cy="3625450"/>
          </a:xfrm>
          <a:custGeom>
            <a:avLst/>
            <a:gdLst/>
            <a:ahLst/>
            <a:cxnLst/>
            <a:rect l="l" t="t" r="r" b="b"/>
            <a:pathLst>
              <a:path w="4026839" h="3625450">
                <a:moveTo>
                  <a:pt x="0" y="0"/>
                </a:moveTo>
                <a:lnTo>
                  <a:pt x="4026839" y="0"/>
                </a:lnTo>
                <a:lnTo>
                  <a:pt x="4026839" y="3625450"/>
                </a:lnTo>
                <a:lnTo>
                  <a:pt x="0" y="3625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195730" y="348127"/>
            <a:ext cx="9457970" cy="1697458"/>
            <a:chOff x="0" y="0"/>
            <a:chExt cx="12610627" cy="22632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GITHUB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19917" y="1398521"/>
            <a:ext cx="1224816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Nosso projeto está disponível no GitHub, confira!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7308">
            <a:off x="-6906184" y="-1872346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2" y="0"/>
                </a:lnTo>
                <a:lnTo>
                  <a:pt x="17016202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173130" y="8107490"/>
            <a:ext cx="6223758" cy="1618177"/>
          </a:xfrm>
          <a:custGeom>
            <a:avLst/>
            <a:gdLst/>
            <a:ahLst/>
            <a:cxnLst/>
            <a:rect l="l" t="t" r="r" b="b"/>
            <a:pathLst>
              <a:path w="6223758" h="1618177">
                <a:moveTo>
                  <a:pt x="0" y="0"/>
                </a:moveTo>
                <a:lnTo>
                  <a:pt x="6223758" y="0"/>
                </a:lnTo>
                <a:lnTo>
                  <a:pt x="6223758" y="1618177"/>
                </a:lnTo>
                <a:lnTo>
                  <a:pt x="0" y="16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411103" y="188003"/>
            <a:ext cx="3972285" cy="3972285"/>
          </a:xfrm>
          <a:custGeom>
            <a:avLst/>
            <a:gdLst/>
            <a:ahLst/>
            <a:cxnLst/>
            <a:rect l="l" t="t" r="r" b="b"/>
            <a:pathLst>
              <a:path w="3972285" h="3972285">
                <a:moveTo>
                  <a:pt x="0" y="0"/>
                </a:moveTo>
                <a:lnTo>
                  <a:pt x="3972284" y="0"/>
                </a:lnTo>
                <a:lnTo>
                  <a:pt x="3972284" y="3972285"/>
                </a:lnTo>
                <a:lnTo>
                  <a:pt x="0" y="397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4136493"/>
            <a:ext cx="15926023" cy="304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visa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um software  para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auxílio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um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melhor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compreendimento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dos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alunos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recém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ingressados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matéria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Física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1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mediante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diversas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há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exemplos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práticos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contextualização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explicará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que e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é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utilizado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destas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visa ser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central de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ajuda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com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relação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estas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melhor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entendimento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matéria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02721"/>
            <a:ext cx="6210300" cy="110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3"/>
              </a:lnSpc>
            </a:pPr>
            <a:r>
              <a:rPr lang="en-US" sz="6787" spc="-203">
                <a:solidFill>
                  <a:srgbClr val="FFFFFF"/>
                </a:solidFill>
                <a:latin typeface="Arial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943741" y="3464067"/>
            <a:ext cx="7559441" cy="4526215"/>
          </a:xfrm>
          <a:custGeom>
            <a:avLst/>
            <a:gdLst/>
            <a:ahLst/>
            <a:cxnLst/>
            <a:rect l="l" t="t" r="r" b="b"/>
            <a:pathLst>
              <a:path w="7559441" h="4526215">
                <a:moveTo>
                  <a:pt x="0" y="0"/>
                </a:moveTo>
                <a:lnTo>
                  <a:pt x="7559441" y="0"/>
                </a:lnTo>
                <a:lnTo>
                  <a:pt x="7559441" y="4526215"/>
                </a:lnTo>
                <a:lnTo>
                  <a:pt x="0" y="4526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312770" y="4077335"/>
            <a:ext cx="2410692" cy="2410692"/>
          </a:xfrm>
          <a:custGeom>
            <a:avLst/>
            <a:gdLst/>
            <a:ahLst/>
            <a:cxnLst/>
            <a:rect l="l" t="t" r="r" b="b"/>
            <a:pathLst>
              <a:path w="2410692" h="2410692">
                <a:moveTo>
                  <a:pt x="0" y="0"/>
                </a:moveTo>
                <a:lnTo>
                  <a:pt x="2410691" y="0"/>
                </a:lnTo>
                <a:lnTo>
                  <a:pt x="2410691" y="2410692"/>
                </a:lnTo>
                <a:lnTo>
                  <a:pt x="0" y="2410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84960" y="806274"/>
            <a:ext cx="9700083" cy="1689956"/>
            <a:chOff x="0" y="0"/>
            <a:chExt cx="12933444" cy="22532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2933444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PROBLEMA DE PESQUISA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11036269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2488" y="2561734"/>
            <a:ext cx="6646664" cy="616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3"/>
              </a:lnSpc>
            </a:pPr>
            <a:r>
              <a:rPr lang="en-US" sz="3952">
                <a:solidFill>
                  <a:srgbClr val="FFFFFF"/>
                </a:solidFill>
                <a:latin typeface="Arial"/>
              </a:rPr>
              <a:t>  Qual a forma de agilizar o processo na interpretação de variáveis (O que é?), na obtenção e adição de dados nas fórmulas (onde?) e chegar ao resultado, com precisão, das fórmulas de física mais utilizadas?</a:t>
            </a:r>
          </a:p>
          <a:p>
            <a:pPr algn="ctr">
              <a:lnSpc>
                <a:spcPts val="4273"/>
              </a:lnSpc>
            </a:pPr>
            <a:endParaRPr lang="en-US" sz="3952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4743816" y="-417080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37625" y="2057419"/>
            <a:ext cx="5850375" cy="6507526"/>
            <a:chOff x="687070" y="247650"/>
            <a:chExt cx="11148060" cy="12400280"/>
          </a:xfrm>
        </p:grpSpPr>
        <p:sp>
          <p:nvSpPr>
            <p:cNvPr id="7" name="Freeform 7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/>
              <a:stretch>
                <a:fillRect l="-7777" t="-1260" r="-77452" b="-42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3438" y="3792383"/>
            <a:ext cx="3861408" cy="1689956"/>
            <a:chOff x="0" y="0"/>
            <a:chExt cx="5148544" cy="22532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5148544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OBJETIVO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4393316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3438" y="5453764"/>
            <a:ext cx="11359973" cy="186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DESENVOLVER UM SOFTWARE DESKTOP QUE PERMITA AO USUÁRIO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RECÉM INGRESSADO NA FACULDADE RESOLVER PROBLEMAS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MATEMÁTICOS MEDIANTES AS FÓRMULAS MAIS UTILIZADAS NA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MATÉRIA DE FÍSICA 1, EM CONJUNTO DE EXPLICAÇÕES DA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UTILIZAÇÃO E O CONTEXTO DE CADA FÓRMULA.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926" flipH="1">
            <a:off x="-247080" y="-3189493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21268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753475">
            <a:off x="1373151" y="2241122"/>
            <a:ext cx="5754965" cy="4114800"/>
          </a:xfrm>
          <a:custGeom>
            <a:avLst/>
            <a:gdLst/>
            <a:ahLst/>
            <a:cxnLst/>
            <a:rect l="l" t="t" r="r" b="b"/>
            <a:pathLst>
              <a:path w="5754965" h="4114800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4694855">
            <a:off x="3022042" y="1632652"/>
            <a:ext cx="2265937" cy="4332314"/>
          </a:xfrm>
          <a:custGeom>
            <a:avLst/>
            <a:gdLst/>
            <a:ahLst/>
            <a:cxnLst/>
            <a:rect l="l" t="t" r="r" b="b"/>
            <a:pathLst>
              <a:path w="2265937" h="4332314">
                <a:moveTo>
                  <a:pt x="0" y="0"/>
                </a:moveTo>
                <a:lnTo>
                  <a:pt x="2265938" y="0"/>
                </a:lnTo>
                <a:lnTo>
                  <a:pt x="2265938" y="4332314"/>
                </a:lnTo>
                <a:lnTo>
                  <a:pt x="0" y="433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44" r="-3124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657331" y="4067120"/>
            <a:ext cx="6474910" cy="2564233"/>
            <a:chOff x="0" y="0"/>
            <a:chExt cx="8633214" cy="34189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8633214" cy="2472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EMBASAMENTO TEÓRICO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69677"/>
              <a:ext cx="7366828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73819" y="6983833"/>
            <a:ext cx="3780086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Calculadora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97" y="8090003"/>
            <a:ext cx="5703114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Dispositivo para realização de cálculos numéricos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00355" y="6225592"/>
            <a:ext cx="1872258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Física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0272" y="7465480"/>
            <a:ext cx="8729028" cy="265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Arial"/>
              </a:rPr>
              <a:t>Campo da ciência que investiga os fenômenos e as estruturas mais fundamentais da natureza, procurando sua compreensão e descrição em termos de leis mais gerais possíveis.</a:t>
            </a:r>
          </a:p>
          <a:p>
            <a:pPr algn="just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7994629" y="6932343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9034">
            <a:off x="277179" y="-2853048"/>
            <a:ext cx="17733642" cy="6440720"/>
          </a:xfrm>
          <a:custGeom>
            <a:avLst/>
            <a:gdLst/>
            <a:ahLst/>
            <a:cxnLst/>
            <a:rect l="l" t="t" r="r" b="b"/>
            <a:pathLst>
              <a:path w="17733642" h="6440720">
                <a:moveTo>
                  <a:pt x="0" y="0"/>
                </a:moveTo>
                <a:lnTo>
                  <a:pt x="17733642" y="0"/>
                </a:lnTo>
                <a:lnTo>
                  <a:pt x="17733642" y="6440720"/>
                </a:lnTo>
                <a:lnTo>
                  <a:pt x="0" y="6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741189" y="5474463"/>
            <a:ext cx="1490962" cy="1490962"/>
          </a:xfrm>
          <a:custGeom>
            <a:avLst/>
            <a:gdLst/>
            <a:ahLst/>
            <a:cxnLst/>
            <a:rect l="l" t="t" r="r" b="b"/>
            <a:pathLst>
              <a:path w="1490962" h="1490962">
                <a:moveTo>
                  <a:pt x="0" y="0"/>
                </a:moveTo>
                <a:lnTo>
                  <a:pt x="1490962" y="0"/>
                </a:lnTo>
                <a:lnTo>
                  <a:pt x="1490962" y="1490961"/>
                </a:lnTo>
                <a:lnTo>
                  <a:pt x="0" y="149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45462" y="2572385"/>
            <a:ext cx="9457970" cy="1697458"/>
            <a:chOff x="0" y="0"/>
            <a:chExt cx="12610627" cy="22632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MATERIAIS E MÉTODOS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4212693"/>
            <a:ext cx="1828800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deste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software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utilizado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Python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versão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 3.12.0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conjuntamente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bibliotecas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tkinter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visuais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interativas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webbrowser</a:t>
            </a:r>
            <a:endParaRPr lang="en-US" sz="3399" dirty="0">
              <a:solidFill>
                <a:srgbClr val="FFFFFF"/>
              </a:solidFill>
              <a:latin typeface="Arial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e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qrcode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abrir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página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principal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no GitHub,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math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que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possibilita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calcular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operações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complexas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com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relações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ângulos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Pillow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visualização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de imagens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dentro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criadas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pelo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tkinter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Pyinstaller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ttkthemes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executado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9034">
            <a:off x="277179" y="-2853048"/>
            <a:ext cx="17733642" cy="6440720"/>
          </a:xfrm>
          <a:custGeom>
            <a:avLst/>
            <a:gdLst/>
            <a:ahLst/>
            <a:cxnLst/>
            <a:rect l="l" t="t" r="r" b="b"/>
            <a:pathLst>
              <a:path w="17733642" h="6440720">
                <a:moveTo>
                  <a:pt x="0" y="0"/>
                </a:moveTo>
                <a:lnTo>
                  <a:pt x="17733642" y="0"/>
                </a:lnTo>
                <a:lnTo>
                  <a:pt x="17733642" y="6440720"/>
                </a:lnTo>
                <a:lnTo>
                  <a:pt x="0" y="6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93383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06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741189" y="5474463"/>
            <a:ext cx="1490962" cy="1490962"/>
          </a:xfrm>
          <a:custGeom>
            <a:avLst/>
            <a:gdLst/>
            <a:ahLst/>
            <a:cxnLst/>
            <a:rect l="l" t="t" r="r" b="b"/>
            <a:pathLst>
              <a:path w="1490962" h="1490962">
                <a:moveTo>
                  <a:pt x="0" y="0"/>
                </a:moveTo>
                <a:lnTo>
                  <a:pt x="1490962" y="0"/>
                </a:lnTo>
                <a:lnTo>
                  <a:pt x="1490962" y="1490961"/>
                </a:lnTo>
                <a:lnTo>
                  <a:pt x="0" y="149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460182" y="8048539"/>
            <a:ext cx="1653603" cy="1993293"/>
          </a:xfrm>
          <a:custGeom>
            <a:avLst/>
            <a:gdLst/>
            <a:ahLst/>
            <a:cxnLst/>
            <a:rect l="l" t="t" r="r" b="b"/>
            <a:pathLst>
              <a:path w="1653603" h="1993293">
                <a:moveTo>
                  <a:pt x="0" y="0"/>
                </a:moveTo>
                <a:lnTo>
                  <a:pt x="1653603" y="0"/>
                </a:lnTo>
                <a:lnTo>
                  <a:pt x="1653603" y="1993293"/>
                </a:lnTo>
                <a:lnTo>
                  <a:pt x="0" y="1993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808085" y="7987049"/>
            <a:ext cx="1563802" cy="1891861"/>
          </a:xfrm>
          <a:custGeom>
            <a:avLst/>
            <a:gdLst/>
            <a:ahLst/>
            <a:cxnLst/>
            <a:rect l="l" t="t" r="r" b="b"/>
            <a:pathLst>
              <a:path w="1563802" h="1891861">
                <a:moveTo>
                  <a:pt x="0" y="0"/>
                </a:moveTo>
                <a:lnTo>
                  <a:pt x="1563803" y="0"/>
                </a:lnTo>
                <a:lnTo>
                  <a:pt x="1563803" y="1891861"/>
                </a:lnTo>
                <a:lnTo>
                  <a:pt x="0" y="1891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067338" y="7936333"/>
            <a:ext cx="1914503" cy="2217705"/>
          </a:xfrm>
          <a:custGeom>
            <a:avLst/>
            <a:gdLst/>
            <a:ahLst/>
            <a:cxnLst/>
            <a:rect l="l" t="t" r="r" b="b"/>
            <a:pathLst>
              <a:path w="1914503" h="2217705">
                <a:moveTo>
                  <a:pt x="0" y="0"/>
                </a:moveTo>
                <a:lnTo>
                  <a:pt x="1914503" y="0"/>
                </a:lnTo>
                <a:lnTo>
                  <a:pt x="1914503" y="2217705"/>
                </a:lnTo>
                <a:lnTo>
                  <a:pt x="0" y="2217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745462" y="2572385"/>
            <a:ext cx="9457970" cy="1697458"/>
            <a:chOff x="0" y="0"/>
            <a:chExt cx="12610627" cy="22632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MATERIAIS E MÉTODOS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96889" y="4069818"/>
            <a:ext cx="14494222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Para o cálculo das fórmulas foi utilizado em sua grande maioria a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lógica de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programação básica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aprendida durante o curso e vídeos na internet.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As formulas como um todo são calculadas mediante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funções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as quais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solicitam o usuário a entrada (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entry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) de variáveis para o cálculo da fórmula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O projeto é executado em sistemas operacionais como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Windows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Linux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MacOS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assim possibilitando a abrangência de sua utilização.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07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556602" y="3159697"/>
            <a:ext cx="8905923" cy="6844838"/>
          </a:xfrm>
          <a:custGeom>
            <a:avLst/>
            <a:gdLst/>
            <a:ahLst/>
            <a:cxnLst/>
            <a:rect l="l" t="t" r="r" b="b"/>
            <a:pathLst>
              <a:path w="8905923" h="6844838">
                <a:moveTo>
                  <a:pt x="0" y="0"/>
                </a:moveTo>
                <a:lnTo>
                  <a:pt x="8905922" y="0"/>
                </a:lnTo>
                <a:lnTo>
                  <a:pt x="8905922" y="6844838"/>
                </a:lnTo>
                <a:lnTo>
                  <a:pt x="0" y="684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667258" y="749655"/>
            <a:ext cx="13563600" cy="242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Arial Bold"/>
              </a:rPr>
              <a:t>Metodologia de </a:t>
            </a:r>
          </a:p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Arial Bold"/>
              </a:rPr>
              <a:t>desenvolvimento do software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883" y="5105400"/>
            <a:ext cx="11374636" cy="48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desenhado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seguir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metodologia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desenvolvimento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software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tipo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cascada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portanto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início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definido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requerimentos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foram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implementados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um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vez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seja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última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dependeu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do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desenvolvimento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manutenção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primeira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do software.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10093771" y="2387285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7008826"/>
            <a:ext cx="2728483" cy="2849590"/>
          </a:xfrm>
          <a:custGeom>
            <a:avLst/>
            <a:gdLst/>
            <a:ahLst/>
            <a:cxnLst/>
            <a:rect l="l" t="t" r="r" b="b"/>
            <a:pathLst>
              <a:path w="2728483" h="2849590">
                <a:moveTo>
                  <a:pt x="0" y="0"/>
                </a:moveTo>
                <a:lnTo>
                  <a:pt x="2728483" y="0"/>
                </a:lnTo>
                <a:lnTo>
                  <a:pt x="2728483" y="2849590"/>
                </a:lnTo>
                <a:lnTo>
                  <a:pt x="0" y="284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5388599" y="403734"/>
            <a:ext cx="9457970" cy="1697458"/>
            <a:chOff x="0" y="0"/>
            <a:chExt cx="12610627" cy="22632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88599" y="1410947"/>
            <a:ext cx="10725011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O projeto consiste em diversas telas as quais serão apresentadas a seguir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740" y="5179651"/>
            <a:ext cx="256743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Tela principal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534" y="3442215"/>
            <a:ext cx="11673270" cy="6163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6935776"/>
            <a:ext cx="3357866" cy="2322524"/>
          </a:xfrm>
          <a:custGeom>
            <a:avLst/>
            <a:gdLst/>
            <a:ahLst/>
            <a:cxnLst/>
            <a:rect l="l" t="t" r="r" b="b"/>
            <a:pathLst>
              <a:path w="3357866" h="2322524">
                <a:moveTo>
                  <a:pt x="0" y="0"/>
                </a:moveTo>
                <a:lnTo>
                  <a:pt x="3357866" y="0"/>
                </a:lnTo>
                <a:lnTo>
                  <a:pt x="3357866" y="2322524"/>
                </a:lnTo>
                <a:lnTo>
                  <a:pt x="0" y="232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317710" y="5179651"/>
            <a:ext cx="280749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Menu principal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067" y="2894421"/>
            <a:ext cx="11062394" cy="63638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481</Words>
  <Application>Microsoft Macintosh PowerPoint</Application>
  <PresentationFormat>Personalizar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HK Grotesk Bold</vt:lpstr>
      <vt:lpstr>Arial</vt:lpstr>
      <vt:lpstr>Arial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Tecnologia nos Negócios e no Trabalho</dc:title>
  <cp:lastModifiedBy>Matheus Henrique De Oliveira - Alumno</cp:lastModifiedBy>
  <cp:revision>11</cp:revision>
  <dcterms:created xsi:type="dcterms:W3CDTF">2006-08-16T00:00:00Z</dcterms:created>
  <dcterms:modified xsi:type="dcterms:W3CDTF">2023-11-23T00:06:18Z</dcterms:modified>
  <dc:identifier>DAFwJ5bRnJQ</dc:identifier>
</cp:coreProperties>
</file>